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457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889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05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597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219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151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Design10</dc:creator>
  <cp:lastModifiedBy>User</cp:lastModifiedBy>
  <cp:revision>1</cp:revision>
  <dcterms:created xsi:type="dcterms:W3CDTF">2020-11-06T02:40:08Z</dcterms:created>
  <dcterms:modified xsi:type="dcterms:W3CDTF">2020-11-06T02:40:37Z</dcterms:modified>
</cp:coreProperties>
</file>